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8" r:id="rId4"/>
    <p:sldId id="269" r:id="rId5"/>
    <p:sldId id="270" r:id="rId6"/>
    <p:sldId id="273" r:id="rId7"/>
    <p:sldId id="271" r:id="rId8"/>
    <p:sldId id="275" r:id="rId9"/>
    <p:sldId id="274" r:id="rId10"/>
    <p:sldId id="276" r:id="rId11"/>
    <p:sldId id="277" r:id="rId12"/>
    <p:sldId id="272" r:id="rId13"/>
    <p:sldId id="279" r:id="rId14"/>
    <p:sldId id="28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9854A-89F3-431E-B7D7-F20A67B4A3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735756-BD2D-430A-B066-FB23856C7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1684E-6E0E-4C41-90A9-027B7A164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4211-BAAB-4E46-A369-D37C5610F53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2CBEF-885A-4A5F-B9D3-00BCC9506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9FBA1-B205-46DC-BDA7-378F4CC39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F2C8-F9AB-4FFB-8862-56AE64845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9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3B4C7-29F6-40AB-BF95-9FC19E398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FAB7CB-18B5-4B36-9C4B-33ECD13926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492C7-522E-42B5-A5B6-E53FCD1C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4211-BAAB-4E46-A369-D37C5610F53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03DBE-A879-4046-BA37-8B95543EF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B1EB5-F98E-4D19-A2C4-1C3918A41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F2C8-F9AB-4FFB-8862-56AE64845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82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3D1F5C-4C2D-42B4-AB55-9CDA1DB36A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28C4C4-65FE-47E4-AD9A-FD1CFE371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BAF17-E99D-4E3D-B9A3-818D7E488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4211-BAAB-4E46-A369-D37C5610F53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4E0BD-99D7-4AD4-807B-9E646C5F2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0F43B-A3E1-4308-873C-454792D07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F2C8-F9AB-4FFB-8862-56AE64845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80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FB512-C906-4180-9777-DCA6A7EC9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CEB33-DB25-4069-973D-CECDB4ABE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AF446-B10D-4430-A340-C636F0DD88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4211-BAAB-4E46-A369-D37C5610F53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11586-DACC-4075-937A-AB9586B8B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7F4A8-C064-4ECC-AB52-0C5CD87B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F2C8-F9AB-4FFB-8862-56AE64845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9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1D1E6-FB9F-46D5-BF73-970AC59E3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981F25-FE7C-466E-AA8A-0C35A0B20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A4707-83BD-4A08-8045-37ED05B40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4211-BAAB-4E46-A369-D37C5610F53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13074-166B-476E-94C3-2108DF813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42663E-2902-4F1B-AEC7-4BA7FB565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F2C8-F9AB-4FFB-8862-56AE64845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67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9221D-DDC9-41F2-B598-1B9463F8D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1F929-7B85-45C3-B7F7-EC42E8F18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5F909A-6046-4748-93FF-CA3EC244FE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D46029-A7BE-45AB-9DBD-5DB1F1637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4211-BAAB-4E46-A369-D37C5610F53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7DDE7A-7E84-4D25-969B-2F68428B2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0CFD93-6C48-4478-AC9B-E2F6783BF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F2C8-F9AB-4FFB-8862-56AE64845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84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4C641-4A8D-4EE5-8BAD-2CF455BF8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F449F4-909B-409D-B523-919B55A0B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1ED26-E7CD-47BD-B16B-FE6B76D4B8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F05F58-64D9-4270-85EB-BD30CA343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F89DA2-FDD9-4907-AD34-226C36A489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EE5979-4767-4F5E-888E-F754BB6BE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4211-BAAB-4E46-A369-D37C5610F53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C16E9A-8BA1-4462-9FD4-686EA64A0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BF7D44-9EDE-4ABF-9452-243B6F31C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F2C8-F9AB-4FFB-8862-56AE64845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80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56AF6-2A61-4C87-B7EE-233BB2052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B17326-6954-4147-A630-1CCDE8066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4211-BAAB-4E46-A369-D37C5610F53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5CAA03-6BA5-4CDC-A8BB-DE62B2A97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C89F04-BD51-4572-801A-EF406FA3C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F2C8-F9AB-4FFB-8862-56AE64845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475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C63B40-F8C7-45FB-9141-98B23BB75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4211-BAAB-4E46-A369-D37C5610F53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F23988-C995-4AD0-B288-159E5780A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C906C2-1A98-4397-ADBE-1CC09EA83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F2C8-F9AB-4FFB-8862-56AE64845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232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B8F75-DD0E-4C18-9C0F-43FC87153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2ED97-2347-41E5-97F6-337699C0D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390491-5765-4A05-AC91-3FA78AC555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C58F2C-EF2E-41E9-903E-BE8E25AB0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4211-BAAB-4E46-A369-D37C5610F53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3A8188-A5AD-4295-B17B-2169DD488F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A37769-2DFB-453D-8C61-9A16179F0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F2C8-F9AB-4FFB-8862-56AE64845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8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A65CA-DA89-405F-8A69-C0ECB8583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87513C-9387-47E8-86BC-02CC25A08F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B8D322-A70F-4894-9115-C8CD65CF14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EDF55-AA32-4FB1-AEC6-DBCB7299F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4211-BAAB-4E46-A369-D37C5610F53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4E8F9-BA5B-4AD5-8589-95C06EF6E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355435-6D49-477D-9FFD-34C2F96CC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9F2C8-F9AB-4FFB-8862-56AE64845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67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03B75C-7D3F-4D32-BD32-C7BD4AE87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9995A-7A87-47D7-808C-D11875355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5825C-53CA-47EB-B247-5913801FC5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DC4211-BAAB-4E46-A369-D37C5610F531}" type="datetimeFigureOut">
              <a:rPr lang="en-US" smtClean="0"/>
              <a:t>2/9/2020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629578-86F4-4090-8F0E-EDF741721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1ECC1-7BE8-4D6F-8D07-BB16D3A342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9F2C8-F9AB-4FFB-8862-56AE64845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06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D6366B9-20CC-4C38-9485-AC3F48FAB6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3403" y="1286918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Reincarnation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F06A29-2E6C-412A-87B4-A75D9E1B5E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3403" y="3429000"/>
            <a:ext cx="6105194" cy="68207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Why do we come back?</a:t>
            </a:r>
          </a:p>
        </p:txBody>
      </p:sp>
    </p:spTree>
    <p:extLst>
      <p:ext uri="{BB962C8B-B14F-4D97-AF65-F5344CB8AC3E}">
        <p14:creationId xmlns:p14="http://schemas.microsoft.com/office/powerpoint/2010/main" val="2942315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49914-A2B0-4635-A5F5-5902C5731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D58-6137-4696-A316-3B080C4ABE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If we are smart enough or loving enough, we can achieve perfection (become angels) in one incarnation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CEE6396-E84D-40D4-8F3B-024BAF9365AD}"/>
              </a:ext>
            </a:extLst>
          </p:cNvPr>
          <p:cNvSpPr txBox="1"/>
          <p:nvPr/>
        </p:nvSpPr>
        <p:spPr>
          <a:xfrm>
            <a:off x="620111" y="3083274"/>
            <a:ext cx="111094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br>
              <a:rPr lang="en-US" dirty="0"/>
            </a:br>
            <a:r>
              <a:rPr lang="en-US" dirty="0"/>
              <a:t>       </a:t>
            </a:r>
            <a:br>
              <a:rPr lang="en-US" dirty="0"/>
            </a:br>
            <a:r>
              <a:rPr lang="en-US" dirty="0"/>
              <a:t>        </a:t>
            </a:r>
            <a:br>
              <a:rPr lang="en-US" dirty="0"/>
            </a:br>
            <a:r>
              <a:rPr lang="en-US" dirty="0"/>
              <a:t>         It depends on the spirits themselves to go faster or slower, but this can’t happen in only one existence because evolution happens little by little. </a:t>
            </a:r>
          </a:p>
          <a:p>
            <a:r>
              <a:rPr lang="en-US" dirty="0"/>
              <a:t>	Spirits reach the goal more or less quickly depending on the strength of their desire and the degree of their submission to the will of God.</a:t>
            </a:r>
            <a:br>
              <a:rPr lang="en-US" dirty="0"/>
            </a:b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BBE643D-6165-4620-97F7-A0B4435E7122}"/>
              </a:ext>
            </a:extLst>
          </p:cNvPr>
          <p:cNvSpPr/>
          <p:nvPr/>
        </p:nvSpPr>
        <p:spPr>
          <a:xfrm>
            <a:off x="7431075" y="2420914"/>
            <a:ext cx="1618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False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163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CBE81-4E3B-4E57-A252-8E162FC2A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A3713-49C7-4C73-9646-CD2A2A55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Sometimes it is part of our spiritual plan to do evil. That is why we have ‘The Devil’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br>
              <a:rPr lang="en-US" dirty="0"/>
            </a:br>
            <a:br>
              <a:rPr lang="en-US" dirty="0"/>
            </a:br>
            <a:r>
              <a:rPr lang="en-US" dirty="0"/>
              <a:t>        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C45A9F-E6FC-44AB-8B5D-F476A66079E4}"/>
              </a:ext>
            </a:extLst>
          </p:cNvPr>
          <p:cNvSpPr/>
          <p:nvPr/>
        </p:nvSpPr>
        <p:spPr>
          <a:xfrm>
            <a:off x="8250882" y="2410404"/>
            <a:ext cx="1618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False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0409475-C84A-4BF2-A83A-AEEB346829A8}"/>
              </a:ext>
            </a:extLst>
          </p:cNvPr>
          <p:cNvSpPr txBox="1"/>
          <p:nvPr/>
        </p:nvSpPr>
        <p:spPr>
          <a:xfrm>
            <a:off x="1686910" y="3468671"/>
            <a:ext cx="856067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 one is born again with the objective of doing evil, but always with the goal of doing good.</a:t>
            </a:r>
          </a:p>
          <a:p>
            <a:br>
              <a:rPr lang="en-US" dirty="0"/>
            </a:br>
            <a:r>
              <a:rPr lang="en-US" dirty="0"/>
              <a:t>         God has not created any spirits bad; He has created them simple and ignorant. But the spirit can always choose to do good or bad through free-will.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770082-3609-4BE6-AE51-0849B47B896E}"/>
              </a:ext>
            </a:extLst>
          </p:cNvPr>
          <p:cNvSpPr txBox="1"/>
          <p:nvPr/>
        </p:nvSpPr>
        <p:spPr>
          <a:xfrm>
            <a:off x="7399283" y="1345324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6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AF4B5-B7C8-410F-8FB6-6AC57528B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FAD3E-903C-4690-8664-60713E2C3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What happens when return to the spiritual world?</a:t>
            </a:r>
          </a:p>
          <a:p>
            <a:pPr marL="0" indent="0">
              <a:buNone/>
            </a:pPr>
            <a:r>
              <a:rPr lang="en-US" dirty="0"/>
              <a:t>We become angels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148FE3-52C5-403B-BE79-D05F09B7E6F9}"/>
              </a:ext>
            </a:extLst>
          </p:cNvPr>
          <p:cNvSpPr/>
          <p:nvPr/>
        </p:nvSpPr>
        <p:spPr>
          <a:xfrm>
            <a:off x="5286965" y="2967335"/>
            <a:ext cx="16180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False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13992A-AB8B-4675-827D-85E742C6FDCE}"/>
              </a:ext>
            </a:extLst>
          </p:cNvPr>
          <p:cNvSpPr txBox="1"/>
          <p:nvPr/>
        </p:nvSpPr>
        <p:spPr>
          <a:xfrm>
            <a:off x="1030013" y="4432210"/>
            <a:ext cx="9711559" cy="1464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Once we disincarnate, our circumstances in the spiritual world will vary according to what we do here; if we did good or bad things.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28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960F19-9537-49D1-A57F-1F3D65523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do not move backwards, just forwards or we may choose remain in the same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E002B-371B-4582-AA57-BC6A35AE8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Spiritual Evolution: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         Spirits may remain stationary, but they never go back; those who are rebellious are punished by not advancing, and by having to recommence their misused existences under the conditions suited to their nature.</a:t>
            </a:r>
          </a:p>
        </p:txBody>
      </p:sp>
    </p:spTree>
    <p:extLst>
      <p:ext uri="{BB962C8B-B14F-4D97-AF65-F5344CB8AC3E}">
        <p14:creationId xmlns:p14="http://schemas.microsoft.com/office/powerpoint/2010/main" val="5450766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CC7C9-6031-46C8-B438-580B7E481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04FC3-CEC2-407C-BFBB-F96DA91C8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Reincarnation is a very important opportunity and we plan before reincarnating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The goal is to learn to love, to develop our intelligence.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And before reincarnating, we plan to have the opportunities to make amendments and to improve our moral values.</a:t>
            </a:r>
          </a:p>
        </p:txBody>
      </p:sp>
    </p:spTree>
    <p:extLst>
      <p:ext uri="{BB962C8B-B14F-4D97-AF65-F5344CB8AC3E}">
        <p14:creationId xmlns:p14="http://schemas.microsoft.com/office/powerpoint/2010/main" val="299895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76D94-B20E-46E5-A029-414DFC9AB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77" y="55077"/>
            <a:ext cx="10515600" cy="1325563"/>
          </a:xfrm>
        </p:spPr>
        <p:txBody>
          <a:bodyPr/>
          <a:lstStyle/>
          <a:p>
            <a:r>
              <a:rPr lang="en-US" b="1" dirty="0"/>
              <a:t>Evolution of me</a:t>
            </a: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1433CC41-7C63-4069-A221-18555AE2BE8D}"/>
              </a:ext>
            </a:extLst>
          </p:cNvPr>
          <p:cNvSpPr/>
          <p:nvPr/>
        </p:nvSpPr>
        <p:spPr>
          <a:xfrm>
            <a:off x="1145628" y="3846786"/>
            <a:ext cx="10208172" cy="5465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612E8B-D757-4086-965A-D6BE48A7AAF2}"/>
              </a:ext>
            </a:extLst>
          </p:cNvPr>
          <p:cNvSpPr txBox="1"/>
          <p:nvPr/>
        </p:nvSpPr>
        <p:spPr>
          <a:xfrm>
            <a:off x="1527450" y="47191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C92C069-5BBE-4230-9B43-24AB39E8324A}"/>
              </a:ext>
            </a:extLst>
          </p:cNvPr>
          <p:cNvSpPr/>
          <p:nvPr/>
        </p:nvSpPr>
        <p:spPr>
          <a:xfrm>
            <a:off x="787504" y="4393324"/>
            <a:ext cx="14798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V1.0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B22EE46-88BB-411D-A5C6-8B3C0C7E0D76}"/>
              </a:ext>
            </a:extLst>
          </p:cNvPr>
          <p:cNvSpPr/>
          <p:nvPr/>
        </p:nvSpPr>
        <p:spPr>
          <a:xfrm>
            <a:off x="2863299" y="4393324"/>
            <a:ext cx="1479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V2.0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3C95905-C6A2-4231-9534-5FF689948FE8}"/>
              </a:ext>
            </a:extLst>
          </p:cNvPr>
          <p:cNvSpPr/>
          <p:nvPr/>
        </p:nvSpPr>
        <p:spPr>
          <a:xfrm>
            <a:off x="4769821" y="4393324"/>
            <a:ext cx="14798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V3.0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5BAC6F8-5648-4A67-8F67-A707A42CE27D}"/>
              </a:ext>
            </a:extLst>
          </p:cNvPr>
          <p:cNvSpPr/>
          <p:nvPr/>
        </p:nvSpPr>
        <p:spPr>
          <a:xfrm>
            <a:off x="6704059" y="4355137"/>
            <a:ext cx="31983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………………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6ECA50A-F9BF-489F-B5FD-92C698EB2CB1}"/>
              </a:ext>
            </a:extLst>
          </p:cNvPr>
          <p:cNvSpPr/>
          <p:nvPr/>
        </p:nvSpPr>
        <p:spPr>
          <a:xfrm flipH="1">
            <a:off x="9515602" y="4525903"/>
            <a:ext cx="25041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Pure</a:t>
            </a:r>
          </a:p>
          <a:p>
            <a:pPr algn="ctr"/>
            <a:r>
              <a:rPr 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Spirit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4102" name="Picture 6" descr="Image result for people 1200s">
            <a:extLst>
              <a:ext uri="{FF2B5EF4-FFF2-40B4-BE49-F238E27FC236}">
                <a16:creationId xmlns:a16="http://schemas.microsoft.com/office/drawing/2014/main" id="{27370EE9-C858-48FA-9F14-B359C3DDC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13" y="143712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Image result for people 1500s">
            <a:extLst>
              <a:ext uri="{FF2B5EF4-FFF2-40B4-BE49-F238E27FC236}">
                <a16:creationId xmlns:a16="http://schemas.microsoft.com/office/drawing/2014/main" id="{A0D5129F-BF30-435D-BD18-046BA0933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555" y="2274075"/>
            <a:ext cx="192024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Image result for people 1800s">
            <a:extLst>
              <a:ext uri="{FF2B5EF4-FFF2-40B4-BE49-F238E27FC236}">
                <a16:creationId xmlns:a16="http://schemas.microsoft.com/office/drawing/2014/main" id="{2F1A0C11-FB42-4F6E-9C68-A928EC6049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6735" y="519600"/>
            <a:ext cx="1754475" cy="175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Image result for selfie images">
            <a:extLst>
              <a:ext uri="{FF2B5EF4-FFF2-40B4-BE49-F238E27FC236}">
                <a16:creationId xmlns:a16="http://schemas.microsoft.com/office/drawing/2014/main" id="{FA848EB7-BB95-4BAA-8578-73FCA9882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278" y="1354967"/>
            <a:ext cx="1985562" cy="142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Image result for people 1700">
            <a:extLst>
              <a:ext uri="{FF2B5EF4-FFF2-40B4-BE49-F238E27FC236}">
                <a16:creationId xmlns:a16="http://schemas.microsoft.com/office/drawing/2014/main" id="{E0D25A92-9AFD-494B-8AC8-5C6BB32910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07342" y="1304654"/>
            <a:ext cx="1273737" cy="218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Image result for people 1900s">
            <a:extLst>
              <a:ext uri="{FF2B5EF4-FFF2-40B4-BE49-F238E27FC236}">
                <a16:creationId xmlns:a16="http://schemas.microsoft.com/office/drawing/2014/main" id="{A0AB1AC7-4090-41D1-9BBD-6DBA5AD57E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4885" y="2479745"/>
            <a:ext cx="2575336" cy="144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8" name="Picture 22" descr="Image result for people 1950s">
            <a:extLst>
              <a:ext uri="{FF2B5EF4-FFF2-40B4-BE49-F238E27FC236}">
                <a16:creationId xmlns:a16="http://schemas.microsoft.com/office/drawing/2014/main" id="{7E387642-AAE9-4575-A459-A3D5ECFB5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210" y="2090010"/>
            <a:ext cx="2378803" cy="1250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Image result for babies">
            <a:extLst>
              <a:ext uri="{FF2B5EF4-FFF2-40B4-BE49-F238E27FC236}">
                <a16:creationId xmlns:a16="http://schemas.microsoft.com/office/drawing/2014/main" id="{AF57D579-ED01-42B4-9C1B-177D712FE4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79"/>
          <a:stretch/>
        </p:blipFill>
        <p:spPr bwMode="auto">
          <a:xfrm>
            <a:off x="7978183" y="2514723"/>
            <a:ext cx="1436089" cy="1311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0" name="Picture 24" descr="Image result for pure spirit">
            <a:extLst>
              <a:ext uri="{FF2B5EF4-FFF2-40B4-BE49-F238E27FC236}">
                <a16:creationId xmlns:a16="http://schemas.microsoft.com/office/drawing/2014/main" id="{F43A3CAD-733C-4D22-870F-6B113FE73C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4161" y="707940"/>
            <a:ext cx="1985562" cy="297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9202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AA9DA-3860-4BBE-94F9-2C26EF98E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Spirits’ Book – question 166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66E75-8ADE-4491-BBD7-B515707B7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970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166. How can a soul that has not reached perfection during corporeal life achieve purification?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“By experiencing the trial of a new existence.”</a:t>
            </a:r>
            <a:br>
              <a:rPr lang="en-US" b="1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3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2DF41-FB94-4F4D-9EB3-CB510F638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Spirits’ Book – question 167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588C58-6E89-4F16-A319-DDB631092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167. What is the purpose of reincarnation?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“Atonement and the progressive betterment of humankind. Without this, where would its justice lie?”</a:t>
            </a:r>
            <a:br>
              <a:rPr lang="en-US" b="1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52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4BCAD-CC44-487B-9901-06993276E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Spirits’ Book – Question 168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37BEF8-2363-4BDE-AC75-5032538C5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168. Is there a limited number of corporeal lives, or does a spirit continue to reincarnate itself forever?</a:t>
            </a:r>
          </a:p>
          <a:p>
            <a:pPr marL="0" indent="0">
              <a:buNone/>
            </a:pPr>
            <a:br>
              <a:rPr lang="en-US" b="1" dirty="0"/>
            </a:br>
            <a:r>
              <a:rPr lang="en-US" b="1" dirty="0"/>
              <a:t>“With each new existence, a spirit takes a step forward in the path of progress. When it sheds all its impurities, the spirit no longer needs the trials of corporeal life.”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71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C43A8-F19F-4552-BD7F-80CA601E8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033E9-0C68-4174-B55E-2FCDB0997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r>
              <a:rPr lang="en-US" b="1" dirty="0"/>
              <a:t>What does it mean to reincarnate?</a:t>
            </a:r>
            <a:r>
              <a:rPr lang="en-US" dirty="0"/>
              <a:t>  </a:t>
            </a:r>
          </a:p>
          <a:p>
            <a:pPr marL="0" indent="0">
              <a:buNone/>
            </a:pPr>
            <a:r>
              <a:rPr lang="en-US" dirty="0"/>
              <a:t>It means to be born again, in a new physical body (born as a baby).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845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822B9-53F2-4CAA-9C68-838E97AAE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7B01D-04A5-4824-94BE-CDFF73F3C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What happens when we reincarnate?</a:t>
            </a:r>
            <a:r>
              <a:rPr lang="en-US" dirty="0"/>
              <a:t>  </a:t>
            </a:r>
          </a:p>
          <a:p>
            <a:pPr marL="0" indent="0">
              <a:buNone/>
            </a:pPr>
            <a:r>
              <a:rPr lang="en-US" dirty="0"/>
              <a:t>Our spirit forgets its previous existences, starts a new existence and continues to progress.</a:t>
            </a:r>
          </a:p>
        </p:txBody>
      </p:sp>
    </p:spTree>
    <p:extLst>
      <p:ext uri="{BB962C8B-B14F-4D97-AF65-F5344CB8AC3E}">
        <p14:creationId xmlns:p14="http://schemas.microsoft.com/office/powerpoint/2010/main" val="1239132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93546-24D6-4FED-85C0-79644BF91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Divine Justice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4DC08-C891-4069-9CC9-E19A0B9FA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If reincarnation didn’t exist, there would be no Divine justice.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Why?</a:t>
            </a:r>
          </a:p>
          <a:p>
            <a:pPr marL="0" indent="0">
              <a:buNone/>
            </a:pPr>
            <a:r>
              <a:rPr lang="en-US" b="1" dirty="0"/>
              <a:t>God would have then created individuals physically, intellectually and socially different.</a:t>
            </a:r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         Each spirit was created simple and ignorant; all working towards perfection. Spirits were originated ignorant and without experience, but acquiring, little by little, the knowledge which they lack, by passing through the different phases of human life.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5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B4DAD-9083-459F-9579-436F58180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True or False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7C55F-D98F-427C-8267-C30D083D6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Our actions from past influenced our present life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dirty="0"/>
              <a:t>Our past existences and choices defined our present life. </a:t>
            </a:r>
          </a:p>
          <a:p>
            <a:pPr marL="0" indent="0">
              <a:buNone/>
            </a:pPr>
            <a:r>
              <a:rPr lang="en-US" dirty="0"/>
              <a:t>Therefore our own actions from the present is defining our __________</a:t>
            </a:r>
          </a:p>
        </p:txBody>
      </p:sp>
    </p:spTree>
    <p:extLst>
      <p:ext uri="{BB962C8B-B14F-4D97-AF65-F5344CB8AC3E}">
        <p14:creationId xmlns:p14="http://schemas.microsoft.com/office/powerpoint/2010/main" val="1272433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684</Words>
  <Application>Microsoft Office PowerPoint</Application>
  <PresentationFormat>Widescreen</PresentationFormat>
  <Paragraphs>66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Reincarnation</vt:lpstr>
      <vt:lpstr>Evolution of me</vt:lpstr>
      <vt:lpstr>Spirits’ Book – question 166</vt:lpstr>
      <vt:lpstr>Spirits’ Book – question 167</vt:lpstr>
      <vt:lpstr>Spirits’ Book – Question 168</vt:lpstr>
      <vt:lpstr>True or False</vt:lpstr>
      <vt:lpstr>True or False</vt:lpstr>
      <vt:lpstr>Divine Justice</vt:lpstr>
      <vt:lpstr>True or False</vt:lpstr>
      <vt:lpstr>True or False</vt:lpstr>
      <vt:lpstr>True or False</vt:lpstr>
      <vt:lpstr>True or False</vt:lpstr>
      <vt:lpstr>We do not move backwards, just forwards or we may choose remain in the same place</vt:lpstr>
      <vt:lpstr>True or false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Reincarnation</dc:title>
  <dc:creator>Susana Yamamoto Resem</dc:creator>
  <cp:lastModifiedBy>Susana Yamamoto Resem</cp:lastModifiedBy>
  <cp:revision>9</cp:revision>
  <dcterms:created xsi:type="dcterms:W3CDTF">2020-02-09T10:30:36Z</dcterms:created>
  <dcterms:modified xsi:type="dcterms:W3CDTF">2020-02-09T13:38:56Z</dcterms:modified>
</cp:coreProperties>
</file>