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b089ff9b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7b089ff9b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b02bd0ca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b02bd0ca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7b089ff9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7b089ff9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7b02bd0ca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7b02bd0ca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b089ff9b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b089ff9b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7b02bd0ca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7b02bd0ca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b02bd0ca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b02bd0ca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7b02bd0ca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7b02bd0ca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b089ff9b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b089ff9b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3474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chemeClr val="lt1"/>
                </a:solidFill>
              </a:rPr>
              <a:t>The hairdresser that did not believe in God</a:t>
            </a:r>
            <a:endParaRPr>
              <a:solidFill>
                <a:schemeClr val="lt1"/>
              </a:solidFill>
            </a:endParaRPr>
          </a:p>
        </p:txBody>
      </p:sp>
      <p:sp>
        <p:nvSpPr>
          <p:cNvPr id="55" name="Google Shape;55;p13"/>
          <p:cNvSpPr txBox="1"/>
          <p:nvPr/>
        </p:nvSpPr>
        <p:spPr>
          <a:xfrm>
            <a:off x="505625" y="793325"/>
            <a:ext cx="8326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lt1"/>
                </a:solidFill>
              </a:rPr>
              <a:t>STORY</a:t>
            </a:r>
            <a:endParaRPr sz="2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 type="body"/>
          </p:nvPr>
        </p:nvSpPr>
        <p:spPr>
          <a:xfrm>
            <a:off x="311700" y="694775"/>
            <a:ext cx="5129700" cy="3416400"/>
          </a:xfrm>
          <a:prstGeom prst="rect">
            <a:avLst/>
          </a:prstGeom>
        </p:spPr>
        <p:txBody>
          <a:bodyPr anchorCtr="0" anchor="t" bIns="91425" lIns="91425" spcFirstLastPara="1" rIns="91425" wrap="square" tIns="91425">
            <a:normAutofit/>
          </a:bodyPr>
          <a:lstStyle/>
          <a:p>
            <a:pPr indent="0" lvl="0" marL="0" rtl="0" algn="l">
              <a:lnSpc>
                <a:spcPct val="168000"/>
              </a:lnSpc>
              <a:spcBef>
                <a:spcPts val="0"/>
              </a:spcBef>
              <a:spcAft>
                <a:spcPts val="0"/>
              </a:spcAft>
              <a:buClr>
                <a:schemeClr val="dk1"/>
              </a:buClr>
              <a:buSzPts val="1100"/>
              <a:buFont typeface="Arial"/>
              <a:buNone/>
            </a:pPr>
            <a:r>
              <a:rPr lang="en" sz="2100">
                <a:solidFill>
                  <a:srgbClr val="444444"/>
                </a:solidFill>
              </a:rPr>
              <a:t>EXACTLY! That's the point! God, too, DOES exist! But people choose not to look to God for help and wisdom</a:t>
            </a:r>
            <a:r>
              <a:rPr lang="en" sz="2100">
                <a:solidFill>
                  <a:srgbClr val="444444"/>
                </a:solidFill>
              </a:rPr>
              <a:t>; that is why </a:t>
            </a:r>
            <a:r>
              <a:rPr lang="en" sz="2100">
                <a:solidFill>
                  <a:srgbClr val="444444"/>
                </a:solidFill>
              </a:rPr>
              <a:t>there </a:t>
            </a:r>
            <a:r>
              <a:rPr lang="en" sz="2100">
                <a:solidFill>
                  <a:srgbClr val="444444"/>
                </a:solidFill>
              </a:rPr>
              <a:t>is</a:t>
            </a:r>
            <a:r>
              <a:rPr lang="en" sz="2100">
                <a:solidFill>
                  <a:srgbClr val="444444"/>
                </a:solidFill>
              </a:rPr>
              <a:t> so much pain and suffering in the world.</a:t>
            </a:r>
            <a:endParaRPr sz="2100">
              <a:solidFill>
                <a:schemeClr val="dk1"/>
              </a:solidFill>
              <a:latin typeface="Roboto"/>
              <a:ea typeface="Roboto"/>
              <a:cs typeface="Roboto"/>
              <a:sym typeface="Roboto"/>
            </a:endParaRPr>
          </a:p>
          <a:p>
            <a:pPr indent="0" lvl="0" marL="0" rtl="0" algn="l">
              <a:spcBef>
                <a:spcPts val="1500"/>
              </a:spcBef>
              <a:spcAft>
                <a:spcPts val="1200"/>
              </a:spcAft>
              <a:buNone/>
            </a:pPr>
            <a:r>
              <a:t/>
            </a:r>
            <a:endParaRPr/>
          </a:p>
        </p:txBody>
      </p:sp>
      <p:pic>
        <p:nvPicPr>
          <p:cNvPr id="124" name="Google Shape;124;p22"/>
          <p:cNvPicPr preferRelativeResize="0"/>
          <p:nvPr/>
        </p:nvPicPr>
        <p:blipFill>
          <a:blip r:embed="rId3">
            <a:alphaModFix/>
          </a:blip>
          <a:stretch>
            <a:fillRect/>
          </a:stretch>
        </p:blipFill>
        <p:spPr>
          <a:xfrm>
            <a:off x="5606400" y="489950"/>
            <a:ext cx="3390900" cy="278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1" name="Google Shape;61;p14"/>
          <p:cNvPicPr preferRelativeResize="0"/>
          <p:nvPr/>
        </p:nvPicPr>
        <p:blipFill>
          <a:blip r:embed="rId3">
            <a:alphaModFix/>
          </a:blip>
          <a:stretch>
            <a:fillRect/>
          </a:stretch>
        </p:blipFill>
        <p:spPr>
          <a:xfrm>
            <a:off x="2469050" y="152400"/>
            <a:ext cx="3917042" cy="4838699"/>
          </a:xfrm>
          <a:prstGeom prst="rect">
            <a:avLst/>
          </a:prstGeom>
          <a:noFill/>
          <a:ln>
            <a:noFill/>
          </a:ln>
        </p:spPr>
      </p:pic>
      <p:pic>
        <p:nvPicPr>
          <p:cNvPr id="62" name="Google Shape;62;p14"/>
          <p:cNvPicPr preferRelativeResize="0"/>
          <p:nvPr/>
        </p:nvPicPr>
        <p:blipFill>
          <a:blip r:embed="rId4">
            <a:alphaModFix/>
          </a:blip>
          <a:stretch>
            <a:fillRect/>
          </a:stretch>
        </p:blipFill>
        <p:spPr>
          <a:xfrm>
            <a:off x="820125" y="186825"/>
            <a:ext cx="1400761" cy="2052600"/>
          </a:xfrm>
          <a:prstGeom prst="rect">
            <a:avLst/>
          </a:prstGeom>
          <a:noFill/>
          <a:ln>
            <a:noFill/>
          </a:ln>
        </p:spPr>
      </p:pic>
      <p:pic>
        <p:nvPicPr>
          <p:cNvPr id="63" name="Google Shape;63;p14"/>
          <p:cNvPicPr preferRelativeResize="0"/>
          <p:nvPr/>
        </p:nvPicPr>
        <p:blipFill>
          <a:blip r:embed="rId5">
            <a:alphaModFix/>
          </a:blip>
          <a:stretch>
            <a:fillRect/>
          </a:stretch>
        </p:blipFill>
        <p:spPr>
          <a:xfrm>
            <a:off x="6480075" y="407350"/>
            <a:ext cx="2099667" cy="1611550"/>
          </a:xfrm>
          <a:prstGeom prst="rect">
            <a:avLst/>
          </a:prstGeom>
          <a:noFill/>
          <a:ln>
            <a:noFill/>
          </a:ln>
        </p:spPr>
      </p:pic>
      <p:pic>
        <p:nvPicPr>
          <p:cNvPr id="64" name="Google Shape;64;p14"/>
          <p:cNvPicPr preferRelativeResize="0"/>
          <p:nvPr/>
        </p:nvPicPr>
        <p:blipFill>
          <a:blip r:embed="rId6">
            <a:alphaModFix/>
          </a:blip>
          <a:stretch>
            <a:fillRect/>
          </a:stretch>
        </p:blipFill>
        <p:spPr>
          <a:xfrm>
            <a:off x="378075" y="2834125"/>
            <a:ext cx="1842803" cy="1611550"/>
          </a:xfrm>
          <a:prstGeom prst="rect">
            <a:avLst/>
          </a:prstGeom>
          <a:noFill/>
          <a:ln>
            <a:noFill/>
          </a:ln>
        </p:spPr>
      </p:pic>
      <p:pic>
        <p:nvPicPr>
          <p:cNvPr id="65" name="Google Shape;65;p14"/>
          <p:cNvPicPr preferRelativeResize="0"/>
          <p:nvPr/>
        </p:nvPicPr>
        <p:blipFill>
          <a:blip r:embed="rId7">
            <a:alphaModFix/>
          </a:blip>
          <a:stretch>
            <a:fillRect/>
          </a:stretch>
        </p:blipFill>
        <p:spPr>
          <a:xfrm>
            <a:off x="6634275" y="2571740"/>
            <a:ext cx="2099675" cy="15189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178725" y="313850"/>
            <a:ext cx="2266500" cy="1656300"/>
          </a:xfrm>
          <a:prstGeom prst="wedgeRoundRectCallout">
            <a:avLst>
              <a:gd fmla="val 74045" name="adj1"/>
              <a:gd fmla="val 4342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75000"/>
              </a:lnSpc>
              <a:spcBef>
                <a:spcPts val="1500"/>
              </a:spcBef>
              <a:spcAft>
                <a:spcPts val="0"/>
              </a:spcAft>
              <a:buClr>
                <a:schemeClr val="dk1"/>
              </a:buClr>
              <a:buSzPts val="1100"/>
              <a:buFont typeface="Arial"/>
              <a:buNone/>
            </a:pPr>
            <a:r>
              <a:rPr b="1" lang="en" sz="1300">
                <a:solidFill>
                  <a:schemeClr val="dk1"/>
                </a:solidFill>
                <a:latin typeface="Roboto"/>
                <a:ea typeface="Roboto"/>
                <a:cs typeface="Roboto"/>
                <a:sym typeface="Roboto"/>
              </a:rPr>
              <a:t> You know what? I don't believe God exists.</a:t>
            </a:r>
            <a:endParaRPr b="1" sz="1300">
              <a:solidFill>
                <a:schemeClr val="dk1"/>
              </a:solidFill>
              <a:latin typeface="Roboto"/>
              <a:ea typeface="Roboto"/>
              <a:cs typeface="Roboto"/>
              <a:sym typeface="Roboto"/>
            </a:endParaRPr>
          </a:p>
          <a:p>
            <a:pPr indent="0" lvl="0" marL="0" rtl="0" algn="l">
              <a:spcBef>
                <a:spcPts val="1500"/>
              </a:spcBef>
              <a:spcAft>
                <a:spcPts val="0"/>
              </a:spcAft>
              <a:buNone/>
            </a:pPr>
            <a:r>
              <a:t/>
            </a:r>
            <a:endParaRPr/>
          </a:p>
        </p:txBody>
      </p:sp>
      <p:pic>
        <p:nvPicPr>
          <p:cNvPr id="71" name="Google Shape;71;p15"/>
          <p:cNvPicPr preferRelativeResize="0"/>
          <p:nvPr/>
        </p:nvPicPr>
        <p:blipFill>
          <a:blip r:embed="rId3">
            <a:alphaModFix/>
          </a:blip>
          <a:stretch>
            <a:fillRect/>
          </a:stretch>
        </p:blipFill>
        <p:spPr>
          <a:xfrm>
            <a:off x="2837350" y="313850"/>
            <a:ext cx="3917042" cy="4838699"/>
          </a:xfrm>
          <a:prstGeom prst="rect">
            <a:avLst/>
          </a:prstGeom>
          <a:noFill/>
          <a:ln>
            <a:noFill/>
          </a:ln>
        </p:spPr>
      </p:pic>
      <p:sp>
        <p:nvSpPr>
          <p:cNvPr id="72" name="Google Shape;72;p15"/>
          <p:cNvSpPr/>
          <p:nvPr/>
        </p:nvSpPr>
        <p:spPr>
          <a:xfrm>
            <a:off x="6782450" y="466400"/>
            <a:ext cx="1351200" cy="1220400"/>
          </a:xfrm>
          <a:prstGeom prst="wedgeRectCallout">
            <a:avLst>
              <a:gd fmla="val -104879" name="adj1"/>
              <a:gd fmla="val 42865"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Why not?</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78" name="Google Shape;78;p16"/>
          <p:cNvSpPr txBox="1"/>
          <p:nvPr/>
        </p:nvSpPr>
        <p:spPr>
          <a:xfrm>
            <a:off x="0" y="0"/>
            <a:ext cx="3000000" cy="384900"/>
          </a:xfrm>
          <a:prstGeom prst="rect">
            <a:avLst/>
          </a:prstGeom>
          <a:noFill/>
          <a:ln>
            <a:noFill/>
          </a:ln>
        </p:spPr>
        <p:txBody>
          <a:bodyPr anchorCtr="0" anchor="t" bIns="91425" lIns="91425" spcFirstLastPara="1" rIns="91425" wrap="square" tIns="91425">
            <a:spAutoFit/>
          </a:bodyPr>
          <a:lstStyle/>
          <a:p>
            <a:pPr indent="0" lvl="0" marL="0" rtl="0" algn="l">
              <a:lnSpc>
                <a:spcPct val="175000"/>
              </a:lnSpc>
              <a:spcBef>
                <a:spcPts val="1500"/>
              </a:spcBef>
              <a:spcAft>
                <a:spcPts val="1500"/>
              </a:spcAft>
              <a:buNone/>
            </a:pPr>
            <a:r>
              <a:t/>
            </a:r>
            <a:endParaRPr sz="1300">
              <a:solidFill>
                <a:schemeClr val="dk1"/>
              </a:solidFill>
              <a:latin typeface="Roboto"/>
              <a:ea typeface="Roboto"/>
              <a:cs typeface="Roboto"/>
              <a:sym typeface="Roboto"/>
            </a:endParaRPr>
          </a:p>
        </p:txBody>
      </p:sp>
      <p:sp>
        <p:nvSpPr>
          <p:cNvPr id="79" name="Google Shape;79;p16"/>
          <p:cNvSpPr/>
          <p:nvPr/>
        </p:nvSpPr>
        <p:spPr>
          <a:xfrm>
            <a:off x="3099175" y="384900"/>
            <a:ext cx="5034600" cy="2326200"/>
          </a:xfrm>
          <a:prstGeom prst="wedgeRectCallout">
            <a:avLst>
              <a:gd fmla="val -66450" name="adj1"/>
              <a:gd fmla="val -1276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75000"/>
              </a:lnSpc>
              <a:spcBef>
                <a:spcPts val="1500"/>
              </a:spcBef>
              <a:spcAft>
                <a:spcPts val="0"/>
              </a:spcAft>
              <a:buClr>
                <a:schemeClr val="dk1"/>
              </a:buClr>
              <a:buSzPts val="1100"/>
              <a:buFont typeface="Arial"/>
              <a:buNone/>
            </a:pPr>
            <a:r>
              <a:rPr lang="en" sz="1300">
                <a:solidFill>
                  <a:schemeClr val="dk1"/>
                </a:solidFill>
                <a:latin typeface="Roboto"/>
                <a:ea typeface="Roboto"/>
                <a:cs typeface="Roboto"/>
                <a:sym typeface="Roboto"/>
              </a:rPr>
              <a:t>Alright. If God really existed, there wouldn't be so many sick people, so many abandoned children, and so much suffering in the world. Look what happened in Lahaina Maui. The fire killed people and destroyed so many homes! It is horrible. </a:t>
            </a:r>
            <a:r>
              <a:rPr lang="en" sz="1300">
                <a:solidFill>
                  <a:srgbClr val="444444"/>
                </a:solidFill>
                <a:highlight>
                  <a:srgbClr val="FFFFFF"/>
                </a:highlight>
              </a:rPr>
              <a:t> If God existed, there would be neither suffering nor pain. I can't imagine a loving God who would allow all of these things.</a:t>
            </a:r>
            <a:endParaRPr sz="1300">
              <a:solidFill>
                <a:schemeClr val="dk1"/>
              </a:solidFill>
              <a:latin typeface="Roboto"/>
              <a:ea typeface="Roboto"/>
              <a:cs typeface="Roboto"/>
              <a:sym typeface="Roboto"/>
            </a:endParaRPr>
          </a:p>
          <a:p>
            <a:pPr indent="0" lvl="0" marL="0" rtl="0" algn="l">
              <a:spcBef>
                <a:spcPts val="1500"/>
              </a:spcBef>
              <a:spcAft>
                <a:spcPts val="0"/>
              </a:spcAft>
              <a:buNone/>
            </a:pPr>
            <a:r>
              <a:t/>
            </a:r>
            <a:endParaRPr/>
          </a:p>
        </p:txBody>
      </p:sp>
      <p:pic>
        <p:nvPicPr>
          <p:cNvPr id="80" name="Google Shape;80;p16"/>
          <p:cNvPicPr preferRelativeResize="0"/>
          <p:nvPr/>
        </p:nvPicPr>
        <p:blipFill>
          <a:blip r:embed="rId3">
            <a:alphaModFix/>
          </a:blip>
          <a:stretch>
            <a:fillRect/>
          </a:stretch>
        </p:blipFill>
        <p:spPr>
          <a:xfrm>
            <a:off x="311700" y="0"/>
            <a:ext cx="1866803" cy="5344950"/>
          </a:xfrm>
          <a:prstGeom prst="rect">
            <a:avLst/>
          </a:prstGeom>
          <a:noFill/>
          <a:ln>
            <a:noFill/>
          </a:ln>
        </p:spPr>
      </p:pic>
      <p:pic>
        <p:nvPicPr>
          <p:cNvPr id="81" name="Google Shape;81;p16"/>
          <p:cNvPicPr preferRelativeResize="0"/>
          <p:nvPr/>
        </p:nvPicPr>
        <p:blipFill>
          <a:blip r:embed="rId4">
            <a:alphaModFix/>
          </a:blip>
          <a:stretch>
            <a:fillRect/>
          </a:stretch>
        </p:blipFill>
        <p:spPr>
          <a:xfrm>
            <a:off x="2178500" y="3038675"/>
            <a:ext cx="3393197" cy="1908675"/>
          </a:xfrm>
          <a:prstGeom prst="rect">
            <a:avLst/>
          </a:prstGeom>
          <a:noFill/>
          <a:ln>
            <a:noFill/>
          </a:ln>
        </p:spPr>
      </p:pic>
      <p:pic>
        <p:nvPicPr>
          <p:cNvPr id="82" name="Google Shape;82;p16"/>
          <p:cNvPicPr preferRelativeResize="0"/>
          <p:nvPr/>
        </p:nvPicPr>
        <p:blipFill>
          <a:blip r:embed="rId5">
            <a:alphaModFix/>
          </a:blip>
          <a:stretch>
            <a:fillRect/>
          </a:stretch>
        </p:blipFill>
        <p:spPr>
          <a:xfrm>
            <a:off x="4853500" y="2571750"/>
            <a:ext cx="3803276" cy="1908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2286375" y="203375"/>
            <a:ext cx="3842763" cy="4365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4" name="Google Shape;94;p18"/>
          <p:cNvPicPr preferRelativeResize="0"/>
          <p:nvPr/>
        </p:nvPicPr>
        <p:blipFill>
          <a:blip r:embed="rId3">
            <a:alphaModFix/>
          </a:blip>
          <a:stretch>
            <a:fillRect/>
          </a:stretch>
        </p:blipFill>
        <p:spPr>
          <a:xfrm>
            <a:off x="211400" y="214900"/>
            <a:ext cx="4260299" cy="2159094"/>
          </a:xfrm>
          <a:prstGeom prst="rect">
            <a:avLst/>
          </a:prstGeom>
          <a:noFill/>
          <a:ln>
            <a:noFill/>
          </a:ln>
        </p:spPr>
      </p:pic>
      <p:pic>
        <p:nvPicPr>
          <p:cNvPr id="95" name="Google Shape;95;p18"/>
          <p:cNvPicPr preferRelativeResize="0"/>
          <p:nvPr/>
        </p:nvPicPr>
        <p:blipFill>
          <a:blip r:embed="rId4">
            <a:alphaModFix/>
          </a:blip>
          <a:stretch>
            <a:fillRect/>
          </a:stretch>
        </p:blipFill>
        <p:spPr>
          <a:xfrm>
            <a:off x="4275550" y="214900"/>
            <a:ext cx="2225930" cy="4353974"/>
          </a:xfrm>
          <a:prstGeom prst="rect">
            <a:avLst/>
          </a:prstGeom>
          <a:noFill/>
          <a:ln>
            <a:noFill/>
          </a:ln>
        </p:spPr>
      </p:pic>
      <p:pic>
        <p:nvPicPr>
          <p:cNvPr id="96" name="Google Shape;96;p18"/>
          <p:cNvPicPr preferRelativeResize="0"/>
          <p:nvPr/>
        </p:nvPicPr>
        <p:blipFill>
          <a:blip r:embed="rId5">
            <a:alphaModFix/>
          </a:blip>
          <a:stretch>
            <a:fillRect/>
          </a:stretch>
        </p:blipFill>
        <p:spPr>
          <a:xfrm>
            <a:off x="3511640" y="863562"/>
            <a:ext cx="3753756" cy="341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60825" y="817150"/>
            <a:ext cx="3810000" cy="4495800"/>
          </a:xfrm>
          <a:prstGeom prst="rect">
            <a:avLst/>
          </a:prstGeom>
          <a:noFill/>
          <a:ln>
            <a:noFill/>
          </a:ln>
        </p:spPr>
      </p:pic>
      <p:pic>
        <p:nvPicPr>
          <p:cNvPr id="102" name="Google Shape;102;p19"/>
          <p:cNvPicPr preferRelativeResize="0"/>
          <p:nvPr/>
        </p:nvPicPr>
        <p:blipFill>
          <a:blip r:embed="rId4">
            <a:alphaModFix/>
          </a:blip>
          <a:stretch>
            <a:fillRect/>
          </a:stretch>
        </p:blipFill>
        <p:spPr>
          <a:xfrm>
            <a:off x="6601675" y="196150"/>
            <a:ext cx="2076900" cy="4062499"/>
          </a:xfrm>
          <a:prstGeom prst="rect">
            <a:avLst/>
          </a:prstGeom>
          <a:noFill/>
          <a:ln>
            <a:noFill/>
          </a:ln>
        </p:spPr>
      </p:pic>
      <p:sp>
        <p:nvSpPr>
          <p:cNvPr id="103" name="Google Shape;103;p19"/>
          <p:cNvSpPr/>
          <p:nvPr/>
        </p:nvSpPr>
        <p:spPr>
          <a:xfrm>
            <a:off x="4478500" y="445025"/>
            <a:ext cx="1721700" cy="1939200"/>
          </a:xfrm>
          <a:prstGeom prst="wedgeRectCallout">
            <a:avLst>
              <a:gd fmla="val 106605" name="adj1"/>
              <a:gd fmla="val -3228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t>You know </a:t>
            </a:r>
            <a:r>
              <a:rPr lang="en" sz="1800"/>
              <a:t>what? Hairdressers do not exist!</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6228400" y="98077"/>
            <a:ext cx="2300128" cy="4499149"/>
          </a:xfrm>
          <a:prstGeom prst="rect">
            <a:avLst/>
          </a:prstGeom>
          <a:noFill/>
          <a:ln>
            <a:noFill/>
          </a:ln>
        </p:spPr>
      </p:pic>
      <p:pic>
        <p:nvPicPr>
          <p:cNvPr id="109" name="Google Shape;109;p20"/>
          <p:cNvPicPr preferRelativeResize="0"/>
          <p:nvPr/>
        </p:nvPicPr>
        <p:blipFill>
          <a:blip r:embed="rId4">
            <a:alphaModFix/>
          </a:blip>
          <a:stretch>
            <a:fillRect/>
          </a:stretch>
        </p:blipFill>
        <p:spPr>
          <a:xfrm>
            <a:off x="850150" y="98075"/>
            <a:ext cx="1960613" cy="4947350"/>
          </a:xfrm>
          <a:prstGeom prst="rect">
            <a:avLst/>
          </a:prstGeom>
          <a:noFill/>
          <a:ln>
            <a:noFill/>
          </a:ln>
        </p:spPr>
      </p:pic>
      <p:sp>
        <p:nvSpPr>
          <p:cNvPr id="110" name="Google Shape;110;p20"/>
          <p:cNvSpPr/>
          <p:nvPr/>
        </p:nvSpPr>
        <p:spPr>
          <a:xfrm>
            <a:off x="3179199" y="445025"/>
            <a:ext cx="2493300" cy="2405700"/>
          </a:xfrm>
          <a:prstGeom prst="wedgeRectCallout">
            <a:avLst>
              <a:gd fmla="val -58238" name="adj1"/>
              <a:gd fmla="val -1790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75000"/>
              </a:lnSpc>
              <a:spcBef>
                <a:spcPts val="1500"/>
              </a:spcBef>
              <a:spcAft>
                <a:spcPts val="0"/>
              </a:spcAft>
              <a:buNone/>
            </a:pPr>
            <a:r>
              <a:rPr lang="en" sz="1300">
                <a:solidFill>
                  <a:schemeClr val="dk1"/>
                </a:solidFill>
                <a:latin typeface="Roboto"/>
                <a:ea typeface="Roboto"/>
                <a:cs typeface="Roboto"/>
                <a:sym typeface="Roboto"/>
              </a:rPr>
              <a:t>How come? I'm right here in front of you, and I just worked on your hair</a:t>
            </a:r>
            <a:endParaRPr sz="1300">
              <a:solidFill>
                <a:schemeClr val="dk1"/>
              </a:solidFill>
              <a:latin typeface="Roboto"/>
              <a:ea typeface="Roboto"/>
              <a:cs typeface="Roboto"/>
              <a:sym typeface="Roboto"/>
            </a:endParaRPr>
          </a:p>
          <a:p>
            <a:pPr indent="0" lvl="0" marL="0" rtl="0" algn="l">
              <a:spcBef>
                <a:spcPts val="1500"/>
              </a:spcBef>
              <a:spcAft>
                <a:spcPts val="0"/>
              </a:spcAft>
              <a:buNone/>
            </a:pPr>
            <a:r>
              <a:t/>
            </a:r>
            <a:endParaRPr/>
          </a:p>
        </p:txBody>
      </p:sp>
      <p:sp>
        <p:nvSpPr>
          <p:cNvPr id="111" name="Google Shape;111;p20"/>
          <p:cNvSpPr/>
          <p:nvPr/>
        </p:nvSpPr>
        <p:spPr>
          <a:xfrm>
            <a:off x="2810777" y="252675"/>
            <a:ext cx="3078900" cy="3007800"/>
          </a:xfrm>
          <a:prstGeom prst="wedgeRectCallout">
            <a:avLst>
              <a:gd fmla="val 75882" name="adj1"/>
              <a:gd fmla="val -2805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75000"/>
              </a:lnSpc>
              <a:spcBef>
                <a:spcPts val="1500"/>
              </a:spcBef>
              <a:spcAft>
                <a:spcPts val="0"/>
              </a:spcAft>
              <a:buClr>
                <a:schemeClr val="dk1"/>
              </a:buClr>
              <a:buSzPts val="1100"/>
              <a:buFont typeface="Arial"/>
              <a:buNone/>
            </a:pPr>
            <a:r>
              <a:rPr lang="en" sz="1300">
                <a:solidFill>
                  <a:schemeClr val="dk1"/>
                </a:solidFill>
                <a:latin typeface="Roboto"/>
                <a:ea typeface="Roboto"/>
                <a:cs typeface="Roboto"/>
                <a:sym typeface="Roboto"/>
              </a:rPr>
              <a:t>If hairdressers existed, there wouldn't be people with dirty and unkempt hair like the woman outside. There are thousands of people with messy hair just like her. Therefore, hairdressers don't exist.</a:t>
            </a:r>
            <a:endParaRPr sz="1300">
              <a:solidFill>
                <a:schemeClr val="dk1"/>
              </a:solidFill>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5692800" y="98077"/>
            <a:ext cx="2300128" cy="4499149"/>
          </a:xfrm>
          <a:prstGeom prst="rect">
            <a:avLst/>
          </a:prstGeom>
          <a:noFill/>
          <a:ln>
            <a:noFill/>
          </a:ln>
        </p:spPr>
      </p:pic>
      <p:pic>
        <p:nvPicPr>
          <p:cNvPr id="117" name="Google Shape;117;p21"/>
          <p:cNvPicPr preferRelativeResize="0"/>
          <p:nvPr/>
        </p:nvPicPr>
        <p:blipFill>
          <a:blip r:embed="rId4">
            <a:alphaModFix/>
          </a:blip>
          <a:stretch>
            <a:fillRect/>
          </a:stretch>
        </p:blipFill>
        <p:spPr>
          <a:xfrm>
            <a:off x="850150" y="98075"/>
            <a:ext cx="1960613" cy="4947350"/>
          </a:xfrm>
          <a:prstGeom prst="rect">
            <a:avLst/>
          </a:prstGeom>
          <a:noFill/>
          <a:ln>
            <a:noFill/>
          </a:ln>
        </p:spPr>
      </p:pic>
      <p:sp>
        <p:nvSpPr>
          <p:cNvPr id="118" name="Google Shape;118;p21"/>
          <p:cNvSpPr/>
          <p:nvPr/>
        </p:nvSpPr>
        <p:spPr>
          <a:xfrm>
            <a:off x="3012000" y="379225"/>
            <a:ext cx="2680800" cy="2026800"/>
          </a:xfrm>
          <a:prstGeom prst="wedgeRectCallout">
            <a:avLst>
              <a:gd fmla="val -71951" name="adj1"/>
              <a:gd fmla="val -209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75000"/>
              </a:lnSpc>
              <a:spcBef>
                <a:spcPts val="1500"/>
              </a:spcBef>
              <a:spcAft>
                <a:spcPts val="1500"/>
              </a:spcAft>
              <a:buClr>
                <a:schemeClr val="dk1"/>
              </a:buClr>
              <a:buSzPts val="1100"/>
              <a:buFont typeface="Arial"/>
              <a:buNone/>
            </a:pPr>
            <a:r>
              <a:rPr lang="en" sz="1300">
                <a:solidFill>
                  <a:schemeClr val="dk1"/>
                </a:solidFill>
                <a:latin typeface="Roboto"/>
                <a:ea typeface="Roboto"/>
                <a:cs typeface="Roboto"/>
                <a:sym typeface="Roboto"/>
              </a:rPr>
              <a:t>Well, hairdressers do exist, but not everyone wants to have a haircut. It's a choice; we can't force anyone to seek out our help.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