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5590ca36d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5590ca36d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45590ca36d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45590ca36d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Few days later, aunt Ana got worse!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She passed away within few days and that was devastating to Andre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He could not understand why that happened.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f68a2a72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7f68a2a72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5590ca36d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45590ca36d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45590ca36d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45590ca36d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45590ca36d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45590ca36d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sun exists even though we cannot see it at night. The same with the stars, we cannot see them during the day, but they are still there.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5590ca36d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45590ca36d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45590ca36d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45590ca36d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45590ca36d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45590ca36d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45590ca36d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45590ca36d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45590ca36d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45590ca36d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45590ca36d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45590ca36d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7f68a2a72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7f68a2a72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5590ca36d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5590ca36d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Andre used to go to his Aunt Ana's house a lot. Ana had a garden, and Andre always helped her in the garden, and his aunt would make wonderful treats with the fruits they both harvested from the garden.</a:t>
            </a:r>
            <a:endParaRPr sz="2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Her house was loaded with fun! He loved to ride horses and play with the animals in her aunt little farm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45590ca36d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45590ca36d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45590ca36d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45590ca36d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7f68a2a72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7f68a2a72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5590ca36d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45590ca36d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 Turns out, what aunt Ana had was really grave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 Doctors said she was really sick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7f68a2a72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7f68a2a72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9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A7D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>
                <a:solidFill>
                  <a:schemeClr val="lt1"/>
                </a:solidFill>
              </a:rPr>
              <a:t>“To live, to die, these are natural things. But to die, truly die, we don’t die”</a:t>
            </a:r>
            <a:endParaRPr sz="3120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9637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Kids and Youth - Spiritist Society of San Diego</a:t>
            </a:r>
            <a:endParaRPr sz="19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975" y="3861025"/>
            <a:ext cx="967425" cy="62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225" y="1152475"/>
            <a:ext cx="3218775" cy="21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0499" y="1285625"/>
            <a:ext cx="2051425" cy="23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7425" y="1489075"/>
            <a:ext cx="20193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738475" y="1272800"/>
            <a:ext cx="7511100" cy="32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7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Few days later, his mom said “Andre, aunt Ana  is no longer with us; she has returned to the spiritual world.'"</a:t>
            </a:r>
            <a:endParaRPr sz="19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1772225" y="1448800"/>
            <a:ext cx="3495000" cy="20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Why God did this to aunt Ana! Aunt Ana is a good person! And now she is gone! I will never see her </a:t>
            </a:r>
            <a:r>
              <a:rPr lang="en"/>
              <a:t>again!</a:t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7925" y="1017725"/>
            <a:ext cx="1905000" cy="29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125" y="1128825"/>
            <a:ext cx="2261700" cy="26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025700" y="1228975"/>
            <a:ext cx="5247900" cy="25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Well, we believe it does not work like that son.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When we die, it is our body that dies. Aunt Ana did not cease to exist. We are immortals. Which means our body dies, but our spirit continues.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497" y="927197"/>
            <a:ext cx="3720350" cy="24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1404" y="632900"/>
            <a:ext cx="2826000" cy="2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/>
          <p:nvPr/>
        </p:nvSpPr>
        <p:spPr>
          <a:xfrm>
            <a:off x="755500" y="3760425"/>
            <a:ext cx="72225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The sun exists even though we cannot see it at night. The same with the stars, we cannot see them during the day, but they are still there.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649" y="295587"/>
            <a:ext cx="4794425" cy="4552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 txBox="1"/>
          <p:nvPr/>
        </p:nvSpPr>
        <p:spPr>
          <a:xfrm>
            <a:off x="5749725" y="1128575"/>
            <a:ext cx="2655900" cy="21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the seed just disappeared?</a:t>
            </a:r>
            <a:br>
              <a:rPr lang="en"/>
            </a:br>
            <a:br>
              <a:rPr lang="en"/>
            </a:br>
            <a:br>
              <a:rPr lang="en"/>
            </a:br>
            <a:r>
              <a:rPr lang="en"/>
              <a:t>The seed transformed into this big tree. It did not disappeared, it is not this tree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2953600" y="1392475"/>
            <a:ext cx="5551500" cy="25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Well, I am </a:t>
            </a:r>
            <a:r>
              <a:rPr lang="en"/>
              <a:t>sad too, but I know she was really sick and that was causing her a lot of pain!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She told me she lived a good life and she was ready to be with our mom and dad. And she really loves us and would be watching over us and praying for us.</a:t>
            </a:r>
            <a:endParaRPr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900" y="1475175"/>
            <a:ext cx="2261700" cy="26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idx="1" type="body"/>
          </p:nvPr>
        </p:nvSpPr>
        <p:spPr>
          <a:xfrm>
            <a:off x="2826025" y="1358450"/>
            <a:ext cx="5551500" cy="25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Wait! Do you mean I will see aunt Ana again?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And that she can see us now? </a:t>
            </a:r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625" y="1176050"/>
            <a:ext cx="14097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idx="1" type="body"/>
          </p:nvPr>
        </p:nvSpPr>
        <p:spPr>
          <a:xfrm>
            <a:off x="908225" y="815700"/>
            <a:ext cx="477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am not sure about right now, </a:t>
            </a:r>
            <a:r>
              <a:rPr lang="en"/>
              <a:t>because it takes a little bit for us to recover in the spiritual world. </a:t>
            </a:r>
            <a:r>
              <a:rPr lang="en"/>
              <a:t> But she will be able to see us, and one day, to visit us.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</a:t>
            </a:r>
            <a:r>
              <a:rPr lang="en"/>
              <a:t>continue</a:t>
            </a:r>
            <a:r>
              <a:rPr lang="en"/>
              <a:t> being connected, in prayer, in </a:t>
            </a:r>
            <a:r>
              <a:rPr lang="en"/>
              <a:t>thoughts. Our love connections never die.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One day we will see and be with her again, just like we will see grandma and grandpa again!</a:t>
            </a:r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850" y="1109575"/>
            <a:ext cx="2261700" cy="26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311700" y="1152475"/>
            <a:ext cx="638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That was a relief to Andre!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He was feeling much better learning that life does not cease.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And</a:t>
            </a:r>
            <a:r>
              <a:rPr lang="en"/>
              <a:t> all the people he loves will never truly die!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It just means we live in different dimensions, temporarily.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His mom took a book and started reading to Andre. Let’s see </a:t>
            </a:r>
            <a:r>
              <a:rPr lang="en"/>
              <a:t>what</a:t>
            </a:r>
            <a:r>
              <a:rPr lang="en"/>
              <a:t> it says?</a:t>
            </a:r>
            <a:endParaRPr/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0075" y="754675"/>
            <a:ext cx="1809750" cy="21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story of Andre and aunt Ana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1675" y="1379050"/>
            <a:ext cx="2914575" cy="31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2400" y="663613"/>
            <a:ext cx="3449900" cy="38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Today, we are going to talk about  Andre and his aunt Ana story.</a:t>
            </a:r>
            <a:endParaRPr sz="2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 Andre loved his aunt very much and would visit her every weekend. His aunt had a special fondness for Andre because she was his mother's oldest sister and also much older than his mother. </a:t>
            </a:r>
            <a:endParaRPr sz="2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2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Andre was like a grandson to her.</a:t>
            </a:r>
            <a:endParaRPr sz="2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625" y="725650"/>
            <a:ext cx="3242049" cy="243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9638" y="2455825"/>
            <a:ext cx="2524725" cy="16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8725" y="872200"/>
            <a:ext cx="2319776" cy="197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125" y="2851675"/>
            <a:ext cx="2182524" cy="145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213000" y="901325"/>
            <a:ext cx="8718000" cy="21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Andre used to go to his Aunt Ana's house a lot. Ana had a garden, and Andre always helped her in the garden, and his aunt would make wonderful treats with the fruits they both harvested from the garden.</a:t>
            </a:r>
            <a:endParaRPr sz="2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2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Her house was loaded with fun! He loved to ride horses and play with the animals in her aunt little farm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0250" y="1556300"/>
            <a:ext cx="1707125" cy="30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125" y="581875"/>
            <a:ext cx="3143250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/>
          <p:nvPr/>
        </p:nvSpPr>
        <p:spPr>
          <a:xfrm>
            <a:off x="3598375" y="1008950"/>
            <a:ext cx="2745900" cy="2171100"/>
          </a:xfrm>
          <a:prstGeom prst="wedgeRoundRectCallout">
            <a:avLst>
              <a:gd fmla="val -74375" name="adj1"/>
              <a:gd fmla="val 17191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1799" y="1092428"/>
            <a:ext cx="2203325" cy="137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8200" y="2130125"/>
            <a:ext cx="863525" cy="70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7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One day, his mother came home looking a bit shaken and said, 'Andre, your aunt had to go to the hospital. She fell really ill and we cannot visit her for a while”</a:t>
            </a:r>
            <a:endParaRPr sz="19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01" y="681550"/>
            <a:ext cx="4638950" cy="30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299675" y="707975"/>
            <a:ext cx="5967000" cy="3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 got really worried about aunt Ana: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“Mom, is she going to be alright?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Mom said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“Doctors are saying </a:t>
            </a:r>
            <a:r>
              <a:rPr lang="en"/>
              <a:t>what she is really sick. I am so sorry Andre, but aunt Ana is really really sick”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His mom starting praying with him so that aunt Ana would feel better and whatever was best would happen to her.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0650" y="1017725"/>
            <a:ext cx="1905000" cy="29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